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2976" y="-11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6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9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3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9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5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8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A0362-495C-884A-9659-E488C758EACD}" type="datetimeFigureOut">
              <a:rPr lang="en-US" smtClean="0"/>
              <a:t>22/03/2015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ADD0B-7C30-C942-839C-0437BE6BE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ips materi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1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ufcaturing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7400"/>
            <a:ext cx="6858000" cy="831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0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ufactur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74700"/>
            <a:ext cx="6858000" cy="83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9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rv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0200"/>
            <a:ext cx="6858000" cy="923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4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lectronic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1000"/>
            <a:ext cx="6858000" cy="9131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129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A4 Paper (210x297 mm)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Smith</dc:creator>
  <cp:lastModifiedBy>Jim Smith</cp:lastModifiedBy>
  <cp:revision>1</cp:revision>
  <dcterms:created xsi:type="dcterms:W3CDTF">2015-03-22T21:43:08Z</dcterms:created>
  <dcterms:modified xsi:type="dcterms:W3CDTF">2015-03-22T21:45:37Z</dcterms:modified>
</cp:coreProperties>
</file>